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0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3031-B484-432B-8833-B72BBCED7B69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84A41-A1B3-4238-9FA0-E711639D0F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3031-B484-432B-8833-B72BBCED7B69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84A41-A1B3-4238-9FA0-E711639D0F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3031-B484-432B-8833-B72BBCED7B69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84A41-A1B3-4238-9FA0-E711639D0F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3031-B484-432B-8833-B72BBCED7B69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84A41-A1B3-4238-9FA0-E711639D0F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3031-B484-432B-8833-B72BBCED7B69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84A41-A1B3-4238-9FA0-E711639D0F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3031-B484-432B-8833-B72BBCED7B69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84A41-A1B3-4238-9FA0-E711639D0F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3031-B484-432B-8833-B72BBCED7B69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84A41-A1B3-4238-9FA0-E711639D0F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3031-B484-432B-8833-B72BBCED7B69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84A41-A1B3-4238-9FA0-E711639D0F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3031-B484-432B-8833-B72BBCED7B69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84A41-A1B3-4238-9FA0-E711639D0F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3031-B484-432B-8833-B72BBCED7B69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84A41-A1B3-4238-9FA0-E711639D0F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93031-B484-432B-8833-B72BBCED7B69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84A41-A1B3-4238-9FA0-E711639D0F4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93031-B484-432B-8833-B72BBCED7B69}" type="datetimeFigureOut">
              <a:rPr lang="ru-RU" smtClean="0"/>
              <a:t>11.03.2022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84A41-A1B3-4238-9FA0-E711639D0F4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susPc\Documents\media\image105.jpe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"/>
            <a:ext cx="9144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Лекция №13</a:t>
            </a:r>
          </a:p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Тема: «</a:t>
            </a:r>
            <a:r>
              <a:rPr lang="ru-RU" sz="2800" b="1" dirty="0" err="1">
                <a:latin typeface="Arial" pitchFamily="34" charset="0"/>
                <a:cs typeface="Arial" pitchFamily="34" charset="0"/>
              </a:rPr>
              <a:t>Штробление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 стен под электропроводку»</a:t>
            </a:r>
          </a:p>
          <a:p>
            <a:r>
              <a:rPr lang="ru-RU" sz="2800" dirty="0" err="1">
                <a:latin typeface="Arial" pitchFamily="34" charset="0"/>
                <a:cs typeface="Arial" pitchFamily="34" charset="0"/>
              </a:rPr>
              <a:t>Штробление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- это пробивка в стенах поперечных и продольных каналов (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штроб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) для прокладки электрической проводки и кабельных коммуникаций. 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Штробление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стен под проводку относится к ответственным типам строительных и ремонтных работ. Они регламентируются целым рядом норм и правил. Основные: </a:t>
            </a:r>
            <a:r>
              <a:rPr lang="ru-RU" sz="2800" i="1" dirty="0" err="1">
                <a:latin typeface="Arial" pitchFamily="34" charset="0"/>
                <a:cs typeface="Arial" pitchFamily="34" charset="0"/>
              </a:rPr>
              <a:t>СНиП</a:t>
            </a:r>
            <a:r>
              <a:rPr lang="ru-RU" sz="2800" i="1" dirty="0">
                <a:latin typeface="Arial" pitchFamily="34" charset="0"/>
                <a:cs typeface="Arial" pitchFamily="34" charset="0"/>
              </a:rPr>
              <a:t>	31-02, ПУЭ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(Правила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устройства электроустановок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) и профильные </a:t>
            </a:r>
            <a:r>
              <a:rPr lang="ru-RU" sz="2800" i="1" dirty="0" err="1">
                <a:latin typeface="Arial" pitchFamily="34" charset="0"/>
                <a:cs typeface="Arial" pitchFamily="34" charset="0"/>
              </a:rPr>
              <a:t>ГОСТы</a:t>
            </a:r>
            <a:r>
              <a:rPr lang="ru-RU" sz="2800" i="1" dirty="0">
                <a:latin typeface="Arial" pitchFamily="34" charset="0"/>
                <a:cs typeface="Arial" pitchFamily="34" charset="0"/>
              </a:rPr>
              <a:t>.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свидетельствуют о довольно жёсткой регламентации правил электрической разводки в зданиях любого типа.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2214546" y="0"/>
            <a:ext cx="4764189" cy="10156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99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699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</a:t>
            </a:r>
            <a:r>
              <a:rPr kumimoji="0" lang="ru-RU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одготовительные работы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699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385" name="Picture 1" descr="image1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09788" cy="1401762"/>
          </a:xfrm>
          <a:prstGeom prst="rect">
            <a:avLst/>
          </a:prstGeom>
          <a:noFill/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1714488"/>
            <a:ext cx="9144000" cy="483209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Начинать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штробление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необходимо с определения трассы прокладки каналов. А для этого, стены проверяют индикатором напряжения (пробником) на наличие старых проводов и кабелей, после чего составить схему прокладки.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Перед началом рабочего процесса закрыть от пыли пространство вокруг и в зависимости от выбранного способа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штробления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приготовить рабочий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инструмент,когда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все будет учтено, провести разметку стены под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штробление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соблюдая следующие правила: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800" dirty="0" err="1"/>
              <a:t>Штроба</a:t>
            </a:r>
            <a:r>
              <a:rPr lang="ru-RU" sz="2800" dirty="0"/>
              <a:t> делается либо горизонтально, либо вертикально (</a:t>
            </a:r>
            <a:r>
              <a:rPr lang="ru-RU" sz="2800" dirty="0" err="1"/>
              <a:t>штроба</a:t>
            </a:r>
            <a:r>
              <a:rPr lang="ru-RU" sz="2800" dirty="0"/>
              <a:t> под произвольным углом — строго запрещена)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err="1"/>
              <a:t>Штроба</a:t>
            </a:r>
            <a:r>
              <a:rPr lang="ru-RU" sz="2800" dirty="0"/>
              <a:t> (горизонтальная) под потолком выполняется на расстоянии 150-400 мм от потолка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err="1"/>
              <a:t>Штроба</a:t>
            </a:r>
            <a:r>
              <a:rPr lang="ru-RU" sz="2800" dirty="0"/>
              <a:t> (вертикальная) выполняется на расстоянии 100 мм от углов стен, оконных и дверных проемов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err="1"/>
              <a:t>Штроба</a:t>
            </a:r>
            <a:r>
              <a:rPr lang="ru-RU" sz="2800" dirty="0"/>
              <a:t>, выполненная параллельно газопроводу, должна находиться на расстоянии 400 мм от него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/>
              <a:t>Г </a:t>
            </a:r>
            <a:r>
              <a:rPr lang="ru-RU" sz="2800" dirty="0" err="1"/>
              <a:t>лубина</a:t>
            </a:r>
            <a:r>
              <a:rPr lang="ru-RU" sz="2800" dirty="0"/>
              <a:t> и ширина штробы не должна превышать 25 мм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/>
              <a:t>Длина штробы не должна превышать 3000 мм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err="1"/>
              <a:t>Штробление</a:t>
            </a:r>
            <a:r>
              <a:rPr lang="ru-RU" sz="2800" dirty="0"/>
              <a:t> стен проводить запрещено: в перекрытиях и стеновых панелях, межпанельными вертикальными и горизонтальными швами, проделывать штробы в стенах, которые прилегают к </a:t>
            </a:r>
            <a:r>
              <a:rPr lang="ru-RU" sz="2800" dirty="0" err="1"/>
              <a:t>лестнично­лифтовому</a:t>
            </a:r>
            <a:r>
              <a:rPr lang="ru-RU" sz="2800" dirty="0"/>
              <a:t> узлу.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85729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Прокладка трасс или 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штробление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под проводку выполняется следующими способами: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Ручным инструментом (зубилом).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Перфоратором или ударной дрелью.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Угловой шлифовальной машинкой (болгаркой) с последующей выборкой материала зубилом или перфоратором.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Специальным инструментом - 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штроборезом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025908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При данном способе весь рабочий процесс осуществляется вручную: а именно с помощью молотка, зубила. Несмотря на то, что этот способ самый простой и дешевый, он, тем не менее, является самым трудоемким. Сначала, ударяя молотком по зубилу, разметить углубления по краям паза вдоль разметки, а затем, располагая инструмент поперек борозды, выбить часть стены на нужную глубину. Данный метод будет бесполезен при </a:t>
            </a:r>
            <a:r>
              <a:rPr lang="ru-RU" sz="2800" dirty="0" err="1"/>
              <a:t>штроблении</a:t>
            </a:r>
            <a:r>
              <a:rPr lang="ru-RU" sz="2800" dirty="0"/>
              <a:t> бетонной стены, для которой уже необходимо использование специального оборудования.</a:t>
            </a:r>
          </a:p>
        </p:txBody>
      </p:sp>
      <p:pic>
        <p:nvPicPr>
          <p:cNvPr id="13314" name="Picture 2" descr="image1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129"/>
            <a:ext cx="4403725" cy="20635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643439" y="285728"/>
            <a:ext cx="45005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/>
              <a:t>Штробление</a:t>
            </a:r>
            <a:r>
              <a:rPr lang="ru-RU" sz="2800" b="1" dirty="0" smtClean="0"/>
              <a:t> стен ручным инструментом</a:t>
            </a:r>
            <a:endParaRPr lang="ru-RU" sz="28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381642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17513" algn="l"/>
              </a:tabLst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</a:t>
            </a:r>
            <a:r>
              <a:rPr kumimoji="0" lang="ru-RU" sz="2800" b="0" i="0" u="none" strike="noStrike" cap="none" normalizeH="0" baseline="0" dirty="0" err="1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тробление</a:t>
            </a:r>
            <a:r>
              <a:rPr kumimoji="0" lang="ru-RU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стены под проводку перфоратором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751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Данный способ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штрабления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отлично подойдет для отштукатуренных стен. Для этого перфоратором просверлить по разметке отверстия на глубину 2,5 см с шагом 10-15 миллиметров друг от друга. Затем сменить на перфораторе бур на специальную лопатку для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штробления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сформировать паз. необходимых габаритов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7513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89" name="Picture 1" descr="image1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200650"/>
            <a:ext cx="4206875" cy="1657350"/>
          </a:xfrm>
          <a:prstGeom prst="rect">
            <a:avLst/>
          </a:prstGeom>
          <a:noFill/>
        </p:spPr>
      </p:pic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3143248"/>
            <a:ext cx="9144000" cy="181588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этом способе также можно использовать зубило и молоток после того как насверлить отверстий по всей длине разметки.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7613366" cy="5232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25450" algn="l"/>
              </a:tabLst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</a:t>
            </a:r>
            <a:r>
              <a:rPr kumimoji="0" lang="ru-RU" sz="2800" b="0" i="0" u="none" strike="noStrike" cap="none" normalizeH="0" baseline="0" dirty="0" err="1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тробление</a:t>
            </a:r>
            <a:r>
              <a:rPr kumimoji="0" lang="ru-RU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стены под проводку болгаркой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5" name="Picture 1" descr="image1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14555"/>
            <a:ext cx="2218418" cy="1285884"/>
          </a:xfrm>
          <a:prstGeom prst="rect">
            <a:avLst/>
          </a:prstGeom>
          <a:noFill/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Штробить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стены данным способом очень просто и не требует каких-либо особых навыков. Для этого способа в болгарке используется диск с алмазным покрытием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3749457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Метод подходит для стен из кирпича и бетона.</a:t>
            </a:r>
          </a:p>
          <a:p>
            <a:r>
              <a:rPr lang="ru-RU" sz="2800" dirty="0"/>
              <a:t>Согласно разметки сделать болгаркой два параллельных надпила, затем пользуясь перфоратором или зубилом выдолбить середину, чтобы получился паз. Основным преимуществом этого способа является то, что пазы под проводку получаются ровными и аккуратными, которые потом очень легко заштукатурить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5984" y="2000240"/>
            <a:ext cx="68580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Минусом использования болгарки, является много пыли во время самого процесса, если же конечно инструмент не оборудован пылесосом. Для защиты используйте перчатки, очки и респиратор.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553997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22275" algn="l"/>
              </a:tabLst>
            </a:pPr>
            <a:r>
              <a: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</a:t>
            </a:r>
            <a:r>
              <a:rPr kumimoji="0" lang="ru-RU" sz="2800" b="0" i="0" u="none" strike="noStrike" cap="none" normalizeH="0" baseline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тробление стены под проводку профессиональным штроборезом</a:t>
            </a:r>
            <a:endParaRPr kumimoji="0" lang="ru-R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2275" algn="l"/>
              </a:tabLst>
            </a:pPr>
            <a:r>
              <a: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Штроборез существенно упрощает прокладывание электропроводки. Этот инструмент чем-то напоминает болгарку. Аппарат комплектуется двумя алмазными дисками и специальным кожухом, который закрывает опасную часть инструмента и отводит пыль в пылесос. Благодаря режущим кругам и кожуху можно регулировать ширину и глубину проходки, с помощью штробореза за считанные минуты можно сделать качественные и аккуратные штробы.</a:t>
            </a:r>
            <a:endParaRPr kumimoji="0" lang="ru-R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222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5" name="Picture 1" descr="C:\Users\AsusPc\Documents\media\image105.jpe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5143512"/>
            <a:ext cx="4295775" cy="1714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33486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Существенным минусом данного способа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222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высокая стоимость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штробореза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После того как штробы будут готовы их нужно загрунтовать, уложить в них электропровод, а сверху — заштукатурить.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643182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Вопросы для самоконтроля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/>
              <a:t>Перечислите правила </a:t>
            </a:r>
            <a:r>
              <a:rPr lang="ru-RU" sz="2800" dirty="0" err="1"/>
              <a:t>штробления</a:t>
            </a:r>
            <a:r>
              <a:rPr lang="ru-RU" sz="2800" dirty="0"/>
              <a:t> стен под электропроводку.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/>
              <a:t>Назовите способы прокладки трасс или </a:t>
            </a:r>
            <a:r>
              <a:rPr lang="ru-RU" sz="2800" dirty="0" err="1"/>
              <a:t>штробление</a:t>
            </a:r>
            <a:r>
              <a:rPr lang="ru-RU" sz="2800" dirty="0"/>
              <a:t> под проводку.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/>
              <a:t>Какие подготовительные работы необходимо провести перед </a:t>
            </a:r>
            <a:r>
              <a:rPr lang="ru-RU" sz="2800" dirty="0" err="1"/>
              <a:t>штроблением</a:t>
            </a:r>
            <a:r>
              <a:rPr lang="ru-RU" sz="2800" dirty="0"/>
              <a:t> стен?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634</Words>
  <Application>Microsoft Office PowerPoint</Application>
  <PresentationFormat>Экран (4:3)</PresentationFormat>
  <Paragraphs>37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AsusPc</dc:creator>
  <cp:lastModifiedBy>AsusPc</cp:lastModifiedBy>
  <cp:revision>1</cp:revision>
  <dcterms:created xsi:type="dcterms:W3CDTF">2022-03-11T10:50:14Z</dcterms:created>
  <dcterms:modified xsi:type="dcterms:W3CDTF">2022-03-11T11:05:34Z</dcterms:modified>
</cp:coreProperties>
</file>